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4" r:id="rId2"/>
  </p:sldIdLst>
  <p:sldSz cx="6858000" cy="9907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657"/>
    <a:srgbClr val="001D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730"/>
    <p:restoredTop sz="95859"/>
  </p:normalViewPr>
  <p:slideViewPr>
    <p:cSldViewPr snapToGrid="0" snapToObjects="1">
      <p:cViewPr varScale="1">
        <p:scale>
          <a:sx n="78" d="100"/>
          <a:sy n="78" d="100"/>
        </p:scale>
        <p:origin x="31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451"/>
            <a:ext cx="5829300" cy="3449308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3778"/>
            <a:ext cx="5143500" cy="239204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C31C-3D4D-1846-A9D3-BB77F283EE03}" type="datetimeFigureOut">
              <a:rPr lang="de-ES" smtClean="0"/>
              <a:t>28/2/23</a:t>
            </a:fld>
            <a:endParaRPr lang="de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60BF2-4A1E-8D4A-B357-C28031FAAAAE}" type="slidenum">
              <a:rPr lang="de-ES" smtClean="0"/>
              <a:t>‹Nr.›</a:t>
            </a:fld>
            <a:endParaRPr lang="de-ES"/>
          </a:p>
        </p:txBody>
      </p:sp>
    </p:spTree>
    <p:extLst>
      <p:ext uri="{BB962C8B-B14F-4D97-AF65-F5344CB8AC3E}">
        <p14:creationId xmlns:p14="http://schemas.microsoft.com/office/powerpoint/2010/main" val="932031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C31C-3D4D-1846-A9D3-BB77F283EE03}" type="datetimeFigureOut">
              <a:rPr lang="de-ES" smtClean="0"/>
              <a:t>28/2/23</a:t>
            </a:fld>
            <a:endParaRPr lang="de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60BF2-4A1E-8D4A-B357-C28031FAAAAE}" type="slidenum">
              <a:rPr lang="de-ES" smtClean="0"/>
              <a:t>‹Nr.›</a:t>
            </a:fld>
            <a:endParaRPr lang="de-ES"/>
          </a:p>
        </p:txBody>
      </p:sp>
    </p:spTree>
    <p:extLst>
      <p:ext uri="{BB962C8B-B14F-4D97-AF65-F5344CB8AC3E}">
        <p14:creationId xmlns:p14="http://schemas.microsoft.com/office/powerpoint/2010/main" val="2112851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87"/>
            <a:ext cx="1478756" cy="839622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87"/>
            <a:ext cx="4350544" cy="839622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C31C-3D4D-1846-A9D3-BB77F283EE03}" type="datetimeFigureOut">
              <a:rPr lang="de-ES" smtClean="0"/>
              <a:t>28/2/23</a:t>
            </a:fld>
            <a:endParaRPr lang="de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60BF2-4A1E-8D4A-B357-C28031FAAAAE}" type="slidenum">
              <a:rPr lang="de-ES" smtClean="0"/>
              <a:t>‹Nr.›</a:t>
            </a:fld>
            <a:endParaRPr lang="de-ES"/>
          </a:p>
        </p:txBody>
      </p:sp>
    </p:spTree>
    <p:extLst>
      <p:ext uri="{BB962C8B-B14F-4D97-AF65-F5344CB8AC3E}">
        <p14:creationId xmlns:p14="http://schemas.microsoft.com/office/powerpoint/2010/main" val="427801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C31C-3D4D-1846-A9D3-BB77F283EE03}" type="datetimeFigureOut">
              <a:rPr lang="de-ES" smtClean="0"/>
              <a:t>28/2/23</a:t>
            </a:fld>
            <a:endParaRPr lang="de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60BF2-4A1E-8D4A-B357-C28031FAAAAE}" type="slidenum">
              <a:rPr lang="de-ES" smtClean="0"/>
              <a:t>‹Nr.›</a:t>
            </a:fld>
            <a:endParaRPr lang="de-ES"/>
          </a:p>
        </p:txBody>
      </p:sp>
    </p:spTree>
    <p:extLst>
      <p:ext uri="{BB962C8B-B14F-4D97-AF65-F5344CB8AC3E}">
        <p14:creationId xmlns:p14="http://schemas.microsoft.com/office/powerpoint/2010/main" val="2821165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70019"/>
            <a:ext cx="5915025" cy="4121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30289"/>
            <a:ext cx="5915025" cy="2167284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C31C-3D4D-1846-A9D3-BB77F283EE03}" type="datetimeFigureOut">
              <a:rPr lang="de-ES" smtClean="0"/>
              <a:t>28/2/23</a:t>
            </a:fld>
            <a:endParaRPr lang="de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60BF2-4A1E-8D4A-B357-C28031FAAAAE}" type="slidenum">
              <a:rPr lang="de-ES" smtClean="0"/>
              <a:t>‹Nr.›</a:t>
            </a:fld>
            <a:endParaRPr lang="de-ES"/>
          </a:p>
        </p:txBody>
      </p:sp>
    </p:spTree>
    <p:extLst>
      <p:ext uri="{BB962C8B-B14F-4D97-AF65-F5344CB8AC3E}">
        <p14:creationId xmlns:p14="http://schemas.microsoft.com/office/powerpoint/2010/main" val="897148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436"/>
            <a:ext cx="2914650" cy="628627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436"/>
            <a:ext cx="2914650" cy="628627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C31C-3D4D-1846-A9D3-BB77F283EE03}" type="datetimeFigureOut">
              <a:rPr lang="de-ES" smtClean="0"/>
              <a:t>28/2/23</a:t>
            </a:fld>
            <a:endParaRPr lang="de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60BF2-4A1E-8D4A-B357-C28031FAAAAE}" type="slidenum">
              <a:rPr lang="de-ES" smtClean="0"/>
              <a:t>‹Nr.›</a:t>
            </a:fld>
            <a:endParaRPr lang="de-ES"/>
          </a:p>
        </p:txBody>
      </p:sp>
    </p:spTree>
    <p:extLst>
      <p:ext uri="{BB962C8B-B14F-4D97-AF65-F5344CB8AC3E}">
        <p14:creationId xmlns:p14="http://schemas.microsoft.com/office/powerpoint/2010/main" val="3862643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90"/>
            <a:ext cx="5915025" cy="1915009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736"/>
            <a:ext cx="2901255" cy="119028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9022"/>
            <a:ext cx="2901255" cy="532303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736"/>
            <a:ext cx="2915543" cy="119028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9022"/>
            <a:ext cx="2915543" cy="532303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C31C-3D4D-1846-A9D3-BB77F283EE03}" type="datetimeFigureOut">
              <a:rPr lang="de-ES" smtClean="0"/>
              <a:t>28/2/23</a:t>
            </a:fld>
            <a:endParaRPr lang="de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60BF2-4A1E-8D4A-B357-C28031FAAAAE}" type="slidenum">
              <a:rPr lang="de-ES" smtClean="0"/>
              <a:t>‹Nr.›</a:t>
            </a:fld>
            <a:endParaRPr lang="de-ES"/>
          </a:p>
        </p:txBody>
      </p:sp>
    </p:spTree>
    <p:extLst>
      <p:ext uri="{BB962C8B-B14F-4D97-AF65-F5344CB8AC3E}">
        <p14:creationId xmlns:p14="http://schemas.microsoft.com/office/powerpoint/2010/main" val="3403760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C31C-3D4D-1846-A9D3-BB77F283EE03}" type="datetimeFigureOut">
              <a:rPr lang="de-ES" smtClean="0"/>
              <a:t>28/2/23</a:t>
            </a:fld>
            <a:endParaRPr lang="de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60BF2-4A1E-8D4A-B357-C28031FAAAAE}" type="slidenum">
              <a:rPr lang="de-ES" smtClean="0"/>
              <a:t>‹Nr.›</a:t>
            </a:fld>
            <a:endParaRPr lang="de-ES"/>
          </a:p>
        </p:txBody>
      </p:sp>
    </p:spTree>
    <p:extLst>
      <p:ext uri="{BB962C8B-B14F-4D97-AF65-F5344CB8AC3E}">
        <p14:creationId xmlns:p14="http://schemas.microsoft.com/office/powerpoint/2010/main" val="3182887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C31C-3D4D-1846-A9D3-BB77F283EE03}" type="datetimeFigureOut">
              <a:rPr lang="de-ES" smtClean="0"/>
              <a:t>28/2/23</a:t>
            </a:fld>
            <a:endParaRPr lang="de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60BF2-4A1E-8D4A-B357-C28031FAAAAE}" type="slidenum">
              <a:rPr lang="de-ES" smtClean="0"/>
              <a:t>‹Nr.›</a:t>
            </a:fld>
            <a:endParaRPr lang="de-ES"/>
          </a:p>
        </p:txBody>
      </p:sp>
    </p:spTree>
    <p:extLst>
      <p:ext uri="{BB962C8B-B14F-4D97-AF65-F5344CB8AC3E}">
        <p14:creationId xmlns:p14="http://schemas.microsoft.com/office/powerpoint/2010/main" val="3060969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506"/>
            <a:ext cx="2211884" cy="231177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511"/>
            <a:ext cx="3471863" cy="704080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2276"/>
            <a:ext cx="2211884" cy="550651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C31C-3D4D-1846-A9D3-BB77F283EE03}" type="datetimeFigureOut">
              <a:rPr lang="de-ES" smtClean="0"/>
              <a:t>28/2/23</a:t>
            </a:fld>
            <a:endParaRPr lang="de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60BF2-4A1E-8D4A-B357-C28031FAAAAE}" type="slidenum">
              <a:rPr lang="de-ES" smtClean="0"/>
              <a:t>‹Nr.›</a:t>
            </a:fld>
            <a:endParaRPr lang="de-ES"/>
          </a:p>
        </p:txBody>
      </p:sp>
    </p:spTree>
    <p:extLst>
      <p:ext uri="{BB962C8B-B14F-4D97-AF65-F5344CB8AC3E}">
        <p14:creationId xmlns:p14="http://schemas.microsoft.com/office/powerpoint/2010/main" val="523942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506"/>
            <a:ext cx="2211884" cy="231177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511"/>
            <a:ext cx="3471863" cy="704080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2276"/>
            <a:ext cx="2211884" cy="550651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C31C-3D4D-1846-A9D3-BB77F283EE03}" type="datetimeFigureOut">
              <a:rPr lang="de-ES" smtClean="0"/>
              <a:t>28/2/23</a:t>
            </a:fld>
            <a:endParaRPr lang="de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60BF2-4A1E-8D4A-B357-C28031FAAAAE}" type="slidenum">
              <a:rPr lang="de-ES" smtClean="0"/>
              <a:t>‹Nr.›</a:t>
            </a:fld>
            <a:endParaRPr lang="de-ES"/>
          </a:p>
        </p:txBody>
      </p:sp>
    </p:spTree>
    <p:extLst>
      <p:ext uri="{BB962C8B-B14F-4D97-AF65-F5344CB8AC3E}">
        <p14:creationId xmlns:p14="http://schemas.microsoft.com/office/powerpoint/2010/main" val="898549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90"/>
            <a:ext cx="5915025" cy="19150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436"/>
            <a:ext cx="5915025" cy="628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2869"/>
            <a:ext cx="1543050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8C31C-3D4D-1846-A9D3-BB77F283EE03}" type="datetimeFigureOut">
              <a:rPr lang="de-ES" smtClean="0"/>
              <a:t>28/2/23</a:t>
            </a:fld>
            <a:endParaRPr lang="de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2869"/>
            <a:ext cx="2314575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2869"/>
            <a:ext cx="1543050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60BF2-4A1E-8D4A-B357-C28031FAAAAE}" type="slidenum">
              <a:rPr lang="de-ES" smtClean="0"/>
              <a:t>‹Nr.›</a:t>
            </a:fld>
            <a:endParaRPr lang="de-ES"/>
          </a:p>
        </p:txBody>
      </p:sp>
    </p:spTree>
    <p:extLst>
      <p:ext uri="{BB962C8B-B14F-4D97-AF65-F5344CB8AC3E}">
        <p14:creationId xmlns:p14="http://schemas.microsoft.com/office/powerpoint/2010/main" val="615730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feld 16">
            <a:extLst>
              <a:ext uri="{FF2B5EF4-FFF2-40B4-BE49-F238E27FC236}">
                <a16:creationId xmlns:a16="http://schemas.microsoft.com/office/drawing/2014/main" id="{B09E6E9A-A0C4-2A42-AB33-342F7B80D4D6}"/>
              </a:ext>
            </a:extLst>
          </p:cNvPr>
          <p:cNvSpPr txBox="1"/>
          <p:nvPr/>
        </p:nvSpPr>
        <p:spPr>
          <a:xfrm>
            <a:off x="0" y="9342640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ES" sz="1600" dirty="0">
                <a:solidFill>
                  <a:schemeClr val="accent1">
                    <a:lumMod val="75000"/>
                  </a:schemeClr>
                </a:solidFill>
              </a:rPr>
              <a:t>www.oceansaloon.dk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6BDB1C4B-4528-4342-A8FB-3A516EE33A6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501900" y="467065"/>
            <a:ext cx="1854200" cy="185420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253C6EB0-B151-B94E-8800-120632544BFE}"/>
              </a:ext>
            </a:extLst>
          </p:cNvPr>
          <p:cNvSpPr txBox="1"/>
          <p:nvPr/>
        </p:nvSpPr>
        <p:spPr>
          <a:xfrm>
            <a:off x="2501898" y="2095500"/>
            <a:ext cx="18542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ES" sz="1200" dirty="0">
                <a:solidFill>
                  <a:schemeClr val="bg1"/>
                </a:solidFill>
              </a:rPr>
              <a:t>M/Y OCEAN SALOON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55368A2-151D-9542-BCD3-E03871FDE37E}"/>
              </a:ext>
            </a:extLst>
          </p:cNvPr>
          <p:cNvSpPr/>
          <p:nvPr/>
        </p:nvSpPr>
        <p:spPr>
          <a:xfrm>
            <a:off x="2946400" y="1111702"/>
            <a:ext cx="968375" cy="7116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ES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5F369254-574C-EB4B-9E9C-94D986EA7B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7208">
            <a:off x="3238657" y="1157466"/>
            <a:ext cx="782587" cy="782587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8ADF878C-66EF-1941-AA50-6636005303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8939793" flipH="1">
            <a:off x="2921266" y="1161367"/>
            <a:ext cx="760049" cy="869237"/>
          </a:xfrm>
          <a:prstGeom prst="rect">
            <a:avLst/>
          </a:prstGeom>
        </p:spPr>
      </p:pic>
      <p:pic>
        <p:nvPicPr>
          <p:cNvPr id="14" name="Grafik 13" descr="Ein Bild, das Nachthimmel enthält.&#10;&#10;Automatisch generierte Beschreibung">
            <a:extLst>
              <a:ext uri="{FF2B5EF4-FFF2-40B4-BE49-F238E27FC236}">
                <a16:creationId xmlns:a16="http://schemas.microsoft.com/office/drawing/2014/main" id="{C2A3E52A-0A0F-5D4E-8D34-38B79D6B45C3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258975" y="1034768"/>
            <a:ext cx="438710" cy="491765"/>
          </a:xfrm>
          <a:prstGeom prst="rect">
            <a:avLst/>
          </a:prstGeom>
        </p:spPr>
      </p:pic>
      <p:pic>
        <p:nvPicPr>
          <p:cNvPr id="16" name="Grafik 15" descr="Ein Bild, das Text, Bilderrahmen, Anzeige enthält.&#10;&#10;Automatisch generierte Beschreibung">
            <a:extLst>
              <a:ext uri="{FF2B5EF4-FFF2-40B4-BE49-F238E27FC236}">
                <a16:creationId xmlns:a16="http://schemas.microsoft.com/office/drawing/2014/main" id="{7F752A15-A412-BA4C-82E3-D7114AE01B9E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301339" y="444263"/>
            <a:ext cx="2303443" cy="2130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381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</Words>
  <Application>Microsoft Macintosh PowerPoint</Application>
  <PresentationFormat>Benutzerdefiniert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m19653</dc:creator>
  <cp:lastModifiedBy>m19653</cp:lastModifiedBy>
  <cp:revision>12</cp:revision>
  <dcterms:created xsi:type="dcterms:W3CDTF">2023-02-11T10:19:01Z</dcterms:created>
  <dcterms:modified xsi:type="dcterms:W3CDTF">2023-02-28T09:01:58Z</dcterms:modified>
</cp:coreProperties>
</file>